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7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69" r:id="rId9"/>
    <p:sldId id="258" r:id="rId10"/>
    <p:sldId id="270" r:id="rId11"/>
    <p:sldId id="262" r:id="rId12"/>
    <p:sldId id="263" r:id="rId13"/>
    <p:sldId id="264" r:id="rId14"/>
    <p:sldId id="261" r:id="rId15"/>
    <p:sldId id="265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onstantia" panose="02030602050306030303" pitchFamily="18" charset="0"/>
      <p:regular r:id="rId22"/>
      <p:bold r:id="rId23"/>
      <p:italic r:id="rId24"/>
      <p:boldItalic r:id="rId25"/>
    </p:embeddedFont>
    <p:embeddedFont>
      <p:font typeface="Lato" panose="020F0502020204030203" pitchFamily="34" charset="77"/>
      <p:regular r:id="rId26"/>
      <p:bold r:id="rId27"/>
      <p:italic r:id="rId28"/>
      <p:boldItalic r:id="rId29"/>
    </p:embeddedFont>
    <p:embeddedFont>
      <p:font typeface="Oswa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 autoAdjust="0"/>
    <p:restoredTop sz="94652" autoAdjust="0"/>
  </p:normalViewPr>
  <p:slideViewPr>
    <p:cSldViewPr snapToGrid="0">
      <p:cViewPr>
        <p:scale>
          <a:sx n="115" d="100"/>
          <a:sy n="115" d="100"/>
        </p:scale>
        <p:origin x="568" y="304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20/11/2018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2330F-BCF6-4141-870B-3423DB8E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0588-840E-485D-AE9F-050768AD6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F9F6ED-1C73-4978-BD29-7983B514D9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F207B-BB07-4922-A57D-B4C903FC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C25EE1-11B7-4754-8CD2-9BAAFC741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82C15D-A931-4941-9425-2ADDABA05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C109D-C82D-4B9F-A687-5E2E7548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251BAC-EF96-4A44-928F-936DC5EE2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99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645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8665" y="5993368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/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During first year:</a:t>
            </a:r>
          </a:p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combining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307</Words>
  <Application>Microsoft Macintosh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Arial</vt:lpstr>
      <vt:lpstr>Constantia</vt:lpstr>
      <vt:lpstr>Lato</vt:lpstr>
      <vt:lpstr>Oswald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Genuine Multipartite Entanglement</vt:lpstr>
      <vt:lpstr>Genuine Multipartite Entanglement</vt:lpstr>
      <vt:lpstr>Genuine Multipartite Entanglement</vt:lpstr>
      <vt:lpstr>Link Layer Demonstration</vt:lpstr>
      <vt:lpstr>Teleportation of Entanglement</vt:lpstr>
      <vt:lpstr>Client-Server Secure Delegation</vt:lpstr>
      <vt:lpstr>Proposed Ph.D. Timeline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49</cp:revision>
  <dcterms:created xsi:type="dcterms:W3CDTF">2018-11-18T13:07:35Z</dcterms:created>
  <dcterms:modified xsi:type="dcterms:W3CDTF">2018-11-20T16:25:41Z</dcterms:modified>
</cp:coreProperties>
</file>